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i07UNnWX1942eb4K7QF1YNkENL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45D22A-C56A-45F6-A94B-AF91E4A03EBB}" v="18" dt="2024-04-23T14:46:56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ndes, Kelvin" userId="5384909f-a807-4955-8eb4-4ba77b96851e" providerId="ADAL" clId="{4945D22A-C56A-45F6-A94B-AF91E4A03EBB}"/>
    <pc:docChg chg="undo custSel modSld">
      <pc:chgData name="Mendes, Kelvin" userId="5384909f-a807-4955-8eb4-4ba77b96851e" providerId="ADAL" clId="{4945D22A-C56A-45F6-A94B-AF91E4A03EBB}" dt="2024-04-23T16:10:16.533" v="1350" actId="6549"/>
      <pc:docMkLst>
        <pc:docMk/>
      </pc:docMkLst>
      <pc:sldChg chg="modSp mod">
        <pc:chgData name="Mendes, Kelvin" userId="5384909f-a807-4955-8eb4-4ba77b96851e" providerId="ADAL" clId="{4945D22A-C56A-45F6-A94B-AF91E4A03EBB}" dt="2024-04-23T16:10:16.533" v="1350" actId="6549"/>
        <pc:sldMkLst>
          <pc:docMk/>
          <pc:sldMk cId="0" sldId="257"/>
        </pc:sldMkLst>
        <pc:spChg chg="mod">
          <ac:chgData name="Mendes, Kelvin" userId="5384909f-a807-4955-8eb4-4ba77b96851e" providerId="ADAL" clId="{4945D22A-C56A-45F6-A94B-AF91E4A03EBB}" dt="2024-04-23T16:10:16.533" v="1350" actId="6549"/>
          <ac:spMkLst>
            <pc:docMk/>
            <pc:sldMk cId="0" sldId="257"/>
            <ac:spMk id="104" creationId="{00000000-0000-0000-0000-000000000000}"/>
          </ac:spMkLst>
        </pc:spChg>
      </pc:sldChg>
      <pc:sldChg chg="addSp modSp mod">
        <pc:chgData name="Mendes, Kelvin" userId="5384909f-a807-4955-8eb4-4ba77b96851e" providerId="ADAL" clId="{4945D22A-C56A-45F6-A94B-AF91E4A03EBB}" dt="2024-04-23T14:15:53.082" v="444" actId="1076"/>
        <pc:sldMkLst>
          <pc:docMk/>
          <pc:sldMk cId="0" sldId="258"/>
        </pc:sldMkLst>
        <pc:spChg chg="add mod">
          <ac:chgData name="Mendes, Kelvin" userId="5384909f-a807-4955-8eb4-4ba77b96851e" providerId="ADAL" clId="{4945D22A-C56A-45F6-A94B-AF91E4A03EBB}" dt="2024-04-23T14:15:34.408" v="423" actId="1036"/>
          <ac:spMkLst>
            <pc:docMk/>
            <pc:sldMk cId="0" sldId="258"/>
            <ac:spMk id="4" creationId="{0680EDF8-657A-C29A-2AB2-A072D0C15EB9}"/>
          </ac:spMkLst>
        </pc:spChg>
        <pc:spChg chg="add mod">
          <ac:chgData name="Mendes, Kelvin" userId="5384909f-a807-4955-8eb4-4ba77b96851e" providerId="ADAL" clId="{4945D22A-C56A-45F6-A94B-AF91E4A03EBB}" dt="2024-04-23T14:15:38.742" v="432" actId="1035"/>
          <ac:spMkLst>
            <pc:docMk/>
            <pc:sldMk cId="0" sldId="258"/>
            <ac:spMk id="7" creationId="{D3DDF894-55CF-FB74-0E33-03A7CBBE58F3}"/>
          </ac:spMkLst>
        </pc:spChg>
        <pc:spChg chg="add mod">
          <ac:chgData name="Mendes, Kelvin" userId="5384909f-a807-4955-8eb4-4ba77b96851e" providerId="ADAL" clId="{4945D22A-C56A-45F6-A94B-AF91E4A03EBB}" dt="2024-04-23T14:15:47.255" v="443" actId="1035"/>
          <ac:spMkLst>
            <pc:docMk/>
            <pc:sldMk cId="0" sldId="258"/>
            <ac:spMk id="10" creationId="{88C25709-3360-3273-84ED-6886CF32BEC2}"/>
          </ac:spMkLst>
        </pc:spChg>
        <pc:spChg chg="mod">
          <ac:chgData name="Mendes, Kelvin" userId="5384909f-a807-4955-8eb4-4ba77b96851e" providerId="ADAL" clId="{4945D22A-C56A-45F6-A94B-AF91E4A03EBB}" dt="2024-04-23T14:15:53.082" v="444" actId="1076"/>
          <ac:spMkLst>
            <pc:docMk/>
            <pc:sldMk cId="0" sldId="258"/>
            <ac:spMk id="110" creationId="{00000000-0000-0000-0000-000000000000}"/>
          </ac:spMkLst>
        </pc:spChg>
        <pc:picChg chg="add mod">
          <ac:chgData name="Mendes, Kelvin" userId="5384909f-a807-4955-8eb4-4ba77b96851e" providerId="ADAL" clId="{4945D22A-C56A-45F6-A94B-AF91E4A03EBB}" dt="2024-04-23T14:15:30.058" v="408" actId="1076"/>
          <ac:picMkLst>
            <pc:docMk/>
            <pc:sldMk cId="0" sldId="258"/>
            <ac:picMk id="3" creationId="{D2692F4E-B42C-C112-0BFC-48C86C6C400F}"/>
          </ac:picMkLst>
        </pc:picChg>
        <pc:picChg chg="add mod">
          <ac:chgData name="Mendes, Kelvin" userId="5384909f-a807-4955-8eb4-4ba77b96851e" providerId="ADAL" clId="{4945D22A-C56A-45F6-A94B-AF91E4A03EBB}" dt="2024-04-23T14:15:21.954" v="406" actId="1076"/>
          <ac:picMkLst>
            <pc:docMk/>
            <pc:sldMk cId="0" sldId="258"/>
            <ac:picMk id="6" creationId="{A822D2AC-CFD9-190A-F340-20A4E1AFC46C}"/>
          </ac:picMkLst>
        </pc:picChg>
        <pc:picChg chg="add mod">
          <ac:chgData name="Mendes, Kelvin" userId="5384909f-a807-4955-8eb4-4ba77b96851e" providerId="ADAL" clId="{4945D22A-C56A-45F6-A94B-AF91E4A03EBB}" dt="2024-04-23T14:15:26.034" v="407" actId="1076"/>
          <ac:picMkLst>
            <pc:docMk/>
            <pc:sldMk cId="0" sldId="258"/>
            <ac:picMk id="9" creationId="{32A45C3A-A56D-3BA5-CD7D-E8960BC698FF}"/>
          </ac:picMkLst>
        </pc:picChg>
      </pc:sldChg>
      <pc:sldChg chg="addSp delSp modSp mod">
        <pc:chgData name="Mendes, Kelvin" userId="5384909f-a807-4955-8eb4-4ba77b96851e" providerId="ADAL" clId="{4945D22A-C56A-45F6-A94B-AF91E4A03EBB}" dt="2024-04-23T14:47:47.647" v="1331" actId="12"/>
        <pc:sldMkLst>
          <pc:docMk/>
          <pc:sldMk cId="0" sldId="259"/>
        </pc:sldMkLst>
        <pc:spChg chg="mod">
          <ac:chgData name="Mendes, Kelvin" userId="5384909f-a807-4955-8eb4-4ba77b96851e" providerId="ADAL" clId="{4945D22A-C56A-45F6-A94B-AF91E4A03EBB}" dt="2024-04-23T14:47:47.647" v="1331" actId="12"/>
          <ac:spMkLst>
            <pc:docMk/>
            <pc:sldMk cId="0" sldId="259"/>
            <ac:spMk id="116" creationId="{00000000-0000-0000-0000-000000000000}"/>
          </ac:spMkLst>
        </pc:spChg>
        <pc:picChg chg="add del mod">
          <ac:chgData name="Mendes, Kelvin" userId="5384909f-a807-4955-8eb4-4ba77b96851e" providerId="ADAL" clId="{4945D22A-C56A-45F6-A94B-AF91E4A03EBB}" dt="2024-04-23T14:33:07.905" v="780" actId="21"/>
          <ac:picMkLst>
            <pc:docMk/>
            <pc:sldMk cId="0" sldId="259"/>
            <ac:picMk id="3" creationId="{61020799-5DDE-1CF1-DC9D-5A911D94A702}"/>
          </ac:picMkLst>
        </pc:picChg>
      </pc:sldChg>
      <pc:sldChg chg="addSp modSp mod">
        <pc:chgData name="Mendes, Kelvin" userId="5384909f-a807-4955-8eb4-4ba77b96851e" providerId="ADAL" clId="{4945D22A-C56A-45F6-A94B-AF91E4A03EBB}" dt="2024-04-23T14:32:54.652" v="779"/>
        <pc:sldMkLst>
          <pc:docMk/>
          <pc:sldMk cId="0" sldId="260"/>
        </pc:sldMkLst>
        <pc:spChg chg="mod">
          <ac:chgData name="Mendes, Kelvin" userId="5384909f-a807-4955-8eb4-4ba77b96851e" providerId="ADAL" clId="{4945D22A-C56A-45F6-A94B-AF91E4A03EBB}" dt="2024-04-23T14:32:54.652" v="779"/>
          <ac:spMkLst>
            <pc:docMk/>
            <pc:sldMk cId="0" sldId="260"/>
            <ac:spMk id="122" creationId="{00000000-0000-0000-0000-000000000000}"/>
          </ac:spMkLst>
        </pc:spChg>
        <pc:graphicFrameChg chg="add mod">
          <ac:chgData name="Mendes, Kelvin" userId="5384909f-a807-4955-8eb4-4ba77b96851e" providerId="ADAL" clId="{4945D22A-C56A-45F6-A94B-AF91E4A03EBB}" dt="2024-04-23T14:30:11.827" v="660"/>
          <ac:graphicFrameMkLst>
            <pc:docMk/>
            <pc:sldMk cId="0" sldId="260"/>
            <ac:graphicFrameMk id="2" creationId="{49651860-0479-E65E-4A44-8B57D4EB5DA8}"/>
          </ac:graphicFrameMkLst>
        </pc:graphicFrameChg>
        <pc:graphicFrameChg chg="add mod">
          <ac:chgData name="Mendes, Kelvin" userId="5384909f-a807-4955-8eb4-4ba77b96851e" providerId="ADAL" clId="{4945D22A-C56A-45F6-A94B-AF91E4A03EBB}" dt="2024-04-23T14:30:18.436" v="661"/>
          <ac:graphicFrameMkLst>
            <pc:docMk/>
            <pc:sldMk cId="0" sldId="260"/>
            <ac:graphicFrameMk id="3" creationId="{3B8953C9-D619-E24C-6131-6D18D558D3D9}"/>
          </ac:graphicFrameMkLst>
        </pc:graphicFrameChg>
      </pc:sldChg>
      <pc:sldChg chg="addSp delSp modSp mod">
        <pc:chgData name="Mendes, Kelvin" userId="5384909f-a807-4955-8eb4-4ba77b96851e" providerId="ADAL" clId="{4945D22A-C56A-45F6-A94B-AF91E4A03EBB}" dt="2024-04-23T14:35:41.738" v="846" actId="1076"/>
        <pc:sldMkLst>
          <pc:docMk/>
          <pc:sldMk cId="0" sldId="261"/>
        </pc:sldMkLst>
        <pc:spChg chg="del">
          <ac:chgData name="Mendes, Kelvin" userId="5384909f-a807-4955-8eb4-4ba77b96851e" providerId="ADAL" clId="{4945D22A-C56A-45F6-A94B-AF91E4A03EBB}" dt="2024-04-23T14:34:01.814" v="793" actId="478"/>
          <ac:spMkLst>
            <pc:docMk/>
            <pc:sldMk cId="0" sldId="261"/>
            <ac:spMk id="128" creationId="{00000000-0000-0000-0000-000000000000}"/>
          </ac:spMkLst>
        </pc:spChg>
        <pc:picChg chg="add mod">
          <ac:chgData name="Mendes, Kelvin" userId="5384909f-a807-4955-8eb4-4ba77b96851e" providerId="ADAL" clId="{4945D22A-C56A-45F6-A94B-AF91E4A03EBB}" dt="2024-04-23T14:35:38.889" v="844" actId="1076"/>
          <ac:picMkLst>
            <pc:docMk/>
            <pc:sldMk cId="0" sldId="261"/>
            <ac:picMk id="3" creationId="{77FCC463-98C0-ADC7-7F4B-8A556B9F8BA5}"/>
          </ac:picMkLst>
        </pc:picChg>
        <pc:picChg chg="add mod">
          <ac:chgData name="Mendes, Kelvin" userId="5384909f-a807-4955-8eb4-4ba77b96851e" providerId="ADAL" clId="{4945D22A-C56A-45F6-A94B-AF91E4A03EBB}" dt="2024-04-23T14:35:39.873" v="845" actId="1076"/>
          <ac:picMkLst>
            <pc:docMk/>
            <pc:sldMk cId="0" sldId="261"/>
            <ac:picMk id="5" creationId="{6F54DB7C-150B-BEA0-899E-16B2F3820934}"/>
          </ac:picMkLst>
        </pc:picChg>
        <pc:picChg chg="add mod">
          <ac:chgData name="Mendes, Kelvin" userId="5384909f-a807-4955-8eb4-4ba77b96851e" providerId="ADAL" clId="{4945D22A-C56A-45F6-A94B-AF91E4A03EBB}" dt="2024-04-23T14:35:41.738" v="846" actId="1076"/>
          <ac:picMkLst>
            <pc:docMk/>
            <pc:sldMk cId="0" sldId="261"/>
            <ac:picMk id="7" creationId="{84AB675A-A7A4-769D-342A-69E5D2B6016F}"/>
          </ac:picMkLst>
        </pc:picChg>
      </pc:sldChg>
      <pc:sldChg chg="addSp modSp mod">
        <pc:chgData name="Mendes, Kelvin" userId="5384909f-a807-4955-8eb4-4ba77b96851e" providerId="ADAL" clId="{4945D22A-C56A-45F6-A94B-AF91E4A03EBB}" dt="2024-04-23T14:47:38.327" v="1330" actId="12"/>
        <pc:sldMkLst>
          <pc:docMk/>
          <pc:sldMk cId="0" sldId="262"/>
        </pc:sldMkLst>
        <pc:spChg chg="mod">
          <ac:chgData name="Mendes, Kelvin" userId="5384909f-a807-4955-8eb4-4ba77b96851e" providerId="ADAL" clId="{4945D22A-C56A-45F6-A94B-AF91E4A03EBB}" dt="2024-04-23T14:46:00.268" v="1301" actId="1076"/>
          <ac:spMkLst>
            <pc:docMk/>
            <pc:sldMk cId="0" sldId="262"/>
            <ac:spMk id="133" creationId="{00000000-0000-0000-0000-000000000000}"/>
          </ac:spMkLst>
        </pc:spChg>
        <pc:spChg chg="mod">
          <ac:chgData name="Mendes, Kelvin" userId="5384909f-a807-4955-8eb4-4ba77b96851e" providerId="ADAL" clId="{4945D22A-C56A-45F6-A94B-AF91E4A03EBB}" dt="2024-04-23T14:47:38.327" v="1330" actId="12"/>
          <ac:spMkLst>
            <pc:docMk/>
            <pc:sldMk cId="0" sldId="262"/>
            <ac:spMk id="134" creationId="{00000000-0000-0000-0000-000000000000}"/>
          </ac:spMkLst>
        </pc:spChg>
        <pc:picChg chg="add mod">
          <ac:chgData name="Mendes, Kelvin" userId="5384909f-a807-4955-8eb4-4ba77b96851e" providerId="ADAL" clId="{4945D22A-C56A-45F6-A94B-AF91E4A03EBB}" dt="2024-04-23T14:46:05.154" v="1303" actId="1076"/>
          <ac:picMkLst>
            <pc:docMk/>
            <pc:sldMk cId="0" sldId="262"/>
            <ac:picMk id="3" creationId="{39CB2BF0-7D9C-CCBC-060D-F5E2C7A3FDB3}"/>
          </ac:picMkLst>
        </pc:picChg>
      </pc:sldChg>
      <pc:sldChg chg="addSp modSp mod">
        <pc:chgData name="Mendes, Kelvin" userId="5384909f-a807-4955-8eb4-4ba77b96851e" providerId="ADAL" clId="{4945D22A-C56A-45F6-A94B-AF91E4A03EBB}" dt="2024-04-23T14:48:04.718" v="1334" actId="20577"/>
        <pc:sldMkLst>
          <pc:docMk/>
          <pc:sldMk cId="0" sldId="263"/>
        </pc:sldMkLst>
        <pc:spChg chg="mod">
          <ac:chgData name="Mendes, Kelvin" userId="5384909f-a807-4955-8eb4-4ba77b96851e" providerId="ADAL" clId="{4945D22A-C56A-45F6-A94B-AF91E4A03EBB}" dt="2024-04-23T14:47:08.017" v="1329" actId="20577"/>
          <ac:spMkLst>
            <pc:docMk/>
            <pc:sldMk cId="0" sldId="263"/>
            <ac:spMk id="139" creationId="{00000000-0000-0000-0000-000000000000}"/>
          </ac:spMkLst>
        </pc:spChg>
        <pc:spChg chg="mod">
          <ac:chgData name="Mendes, Kelvin" userId="5384909f-a807-4955-8eb4-4ba77b96851e" providerId="ADAL" clId="{4945D22A-C56A-45F6-A94B-AF91E4A03EBB}" dt="2024-04-23T14:48:04.718" v="1334" actId="20577"/>
          <ac:spMkLst>
            <pc:docMk/>
            <pc:sldMk cId="0" sldId="263"/>
            <ac:spMk id="140" creationId="{00000000-0000-0000-0000-000000000000}"/>
          </ac:spMkLst>
        </pc:spChg>
        <pc:picChg chg="add mod">
          <ac:chgData name="Mendes, Kelvin" userId="5384909f-a807-4955-8eb4-4ba77b96851e" providerId="ADAL" clId="{4945D22A-C56A-45F6-A94B-AF91E4A03EBB}" dt="2024-04-23T14:46:56.643" v="1318" actId="571"/>
          <ac:picMkLst>
            <pc:docMk/>
            <pc:sldMk cId="0" sldId="263"/>
            <ac:picMk id="2" creationId="{28C5CED2-08B5-B023-EA0F-FE9195D6F798}"/>
          </ac:picMkLst>
        </pc:picChg>
        <pc:picChg chg="mod">
          <ac:chgData name="Mendes, Kelvin" userId="5384909f-a807-4955-8eb4-4ba77b96851e" providerId="ADAL" clId="{4945D22A-C56A-45F6-A94B-AF91E4A03EBB}" dt="2024-04-23T14:46:54.133" v="1316" actId="14826"/>
          <ac:picMkLst>
            <pc:docMk/>
            <pc:sldMk cId="0" sldId="263"/>
            <ac:picMk id="141" creationId="{00000000-0000-0000-0000-000000000000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de Título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rgbClr val="1482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0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 extrusionOk="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24" name="Google Shape;24;p10"/>
          <p:cNvCxnSpPr/>
          <p:nvPr/>
        </p:nvCxnSpPr>
        <p:spPr>
          <a:xfrm rot="10800000">
            <a:off x="8386843" y="5264106"/>
            <a:ext cx="0" cy="914400"/>
          </a:xfrm>
          <a:prstGeom prst="straightConnector1">
            <a:avLst/>
          </a:prstGeom>
          <a:noFill/>
          <a:ln w="19050" cap="flat" cmpd="sng">
            <a:solidFill>
              <a:srgbClr val="1482A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1"/>
          </p:nvPr>
        </p:nvSpPr>
        <p:spPr>
          <a:xfrm rot="5400000">
            <a:off x="3872485" y="-562356"/>
            <a:ext cx="4023360" cy="9720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xto e Título Vertical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 rot="5400000">
            <a:off x="7334251" y="2152650"/>
            <a:ext cx="54102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body" idx="1"/>
          </p:nvPr>
        </p:nvSpPr>
        <p:spPr>
          <a:xfrm rot="5400000">
            <a:off x="2076451" y="-323850"/>
            <a:ext cx="5410200" cy="75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92" name="Google Shape;92;p20"/>
          <p:cNvCxnSpPr/>
          <p:nvPr/>
        </p:nvCxnSpPr>
        <p:spPr>
          <a:xfrm rot="10800000">
            <a:off x="10058400" y="59263"/>
            <a:ext cx="0" cy="914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m com Legenda" type="picTx">
  <p:cSld name="PICTURE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>
            <a:spLocks noGrp="1"/>
          </p:cNvSpPr>
          <p:nvPr>
            <p:ph type="pic" idx="2"/>
          </p:nvPr>
        </p:nvSpPr>
        <p:spPr>
          <a:xfrm>
            <a:off x="0" y="-1"/>
            <a:ext cx="12188952" cy="4572000"/>
          </a:xfrm>
          <a:prstGeom prst="rect">
            <a:avLst/>
          </a:prstGeom>
          <a:solidFill>
            <a:srgbClr val="76CEEF"/>
          </a:solidFill>
          <a:ln>
            <a:noFill/>
          </a:ln>
        </p:spPr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8610600" y="4960138"/>
            <a:ext cx="3200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38" name="Google Shape;38;p12"/>
          <p:cNvCxnSpPr/>
          <p:nvPr/>
        </p:nvCxnSpPr>
        <p:spPr>
          <a:xfrm rot="10800000">
            <a:off x="8386843" y="5264106"/>
            <a:ext cx="0" cy="914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beçalho da Seção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rgbClr val="1D9A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3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 extrusionOk="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 sz="5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47" name="Google Shape;47;p13"/>
          <p:cNvCxnSpPr/>
          <p:nvPr/>
        </p:nvCxnSpPr>
        <p:spPr>
          <a:xfrm rot="10800000">
            <a:off x="8386843" y="5264106"/>
            <a:ext cx="0" cy="914400"/>
          </a:xfrm>
          <a:prstGeom prst="straightConnector1">
            <a:avLst/>
          </a:prstGeom>
          <a:noFill/>
          <a:ln w="19050" cap="flat" cmpd="sng">
            <a:solidFill>
              <a:srgbClr val="1482A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1"/>
          </p:nvPr>
        </p:nvSpPr>
        <p:spPr>
          <a:xfrm>
            <a:off x="1024127" y="2286000"/>
            <a:ext cx="475488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5989320" y="2286000"/>
            <a:ext cx="475488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45700" rIns="137150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 b="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2"/>
          </p:nvPr>
        </p:nvSpPr>
        <p:spPr>
          <a:xfrm>
            <a:off x="1024128" y="2967788"/>
            <a:ext cx="4754880" cy="3341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3"/>
          </p:nvPr>
        </p:nvSpPr>
        <p:spPr>
          <a:xfrm>
            <a:off x="5990888" y="2179636"/>
            <a:ext cx="4754880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45700" rIns="137150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 b="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4"/>
          </p:nvPr>
        </p:nvSpPr>
        <p:spPr>
          <a:xfrm>
            <a:off x="5990888" y="2967788"/>
            <a:ext cx="4754880" cy="3341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🢝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🢝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🢝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m Branco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1"/>
          </p:nvPr>
        </p:nvSpPr>
        <p:spPr>
          <a:xfrm>
            <a:off x="5715000" y="822960"/>
            <a:ext cx="5678424" cy="5184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 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🢝"/>
              <a:defRPr sz="2000"/>
            </a:lvl2pPr>
            <a:lvl3pPr marL="137160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🢝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🢝"/>
              <a:defRPr sz="16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2"/>
          </p:nvPr>
        </p:nvSpPr>
        <p:spPr>
          <a:xfrm>
            <a:off x="1024128" y="2257506"/>
            <a:ext cx="4389120" cy="376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8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 sz="5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Twentieth Century"/>
              <a:buChar char=" "/>
              <a:defRPr sz="22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🢝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15" name="Google Shape;15;p9"/>
          <p:cNvCxnSpPr/>
          <p:nvPr/>
        </p:nvCxnSpPr>
        <p:spPr>
          <a:xfrm rot="10800000">
            <a:off x="762000" y="826324"/>
            <a:ext cx="0" cy="914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 txBox="1"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PROJETO SOFIA</a:t>
            </a:r>
            <a:endParaRPr lang="en-US" dirty="0"/>
          </a:p>
        </p:txBody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id="{4151DC3C-5696-19D5-F0D9-3E905007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71" b="21871"/>
          <a:stretch/>
        </p:blipFill>
        <p:spPr>
          <a:xfrm>
            <a:off x="0" y="0"/>
            <a:ext cx="12188932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b="1" dirty="0"/>
              <a:t>Equipe</a:t>
            </a:r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Lucas Ledsham</a:t>
            </a:r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Fernanda Sabino</a:t>
            </a:r>
            <a:endParaRPr lang="en-US" dirty="0"/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Victor Guimarães</a:t>
            </a:r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Kelvin Mendes</a:t>
            </a:r>
            <a:endParaRPr lang="en-US" dirty="0"/>
          </a:p>
          <a:p>
            <a:pPr marL="0" lvl="0" indent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/>
              <a:t>CONTEXTO DO PROBLEMA</a:t>
            </a:r>
            <a:endParaRPr/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777638" y="2182633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9144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pt-BR" dirty="0">
                <a:solidFill>
                  <a:srgbClr val="4C4D4D"/>
                </a:solidFill>
                <a:latin typeface="-apple-system"/>
              </a:rPr>
              <a:t>O problema que a aplicação enfrentará é a vulnerabilidade do.s idosos aos golpes na internet devido à falta de familiaridade com o mundo digital. Muitos idosos não estão familiarizados com as nuances da segurança online, o que os torna alvos fáceis para que golpistas ou pessoas maliciosas se aproveitem dessa falta de conhecimento.</a:t>
            </a:r>
          </a:p>
          <a:p>
            <a:pPr marL="9144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pt-BR" dirty="0">
                <a:solidFill>
                  <a:srgbClr val="4C4D4D"/>
                </a:solidFill>
                <a:latin typeface="-apple-system"/>
              </a:rPr>
              <a:t>Além disso, a falta de segurança dos idosos na internet representa um desafio adicional, já que muitos deles podem precipitadamente compartilhar informações pessoais sensíveis ou serem vítimas de phishing, fraudes financeiras e outros tipos de crimes cibernéticos.</a:t>
            </a:r>
          </a:p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PÚBLICO-ALVO | PERSONAS</a:t>
            </a:r>
            <a:endParaRPr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1"/>
          </p:nvPr>
        </p:nvSpPr>
        <p:spPr>
          <a:xfrm>
            <a:off x="1018030" y="1953550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Sofia direciona seus esforços ao público de idade avançada, caracterizado por sua dificuldade em acessar informações online com segurança e pela falta de familiaridade com a navegação e utilização adequada de websites.</a:t>
            </a:r>
          </a:p>
        </p:txBody>
      </p:sp>
      <p:pic>
        <p:nvPicPr>
          <p:cNvPr id="3" name="Picture 2" descr="A close-up of a person smiling&#10;&#10;Description automatically generated">
            <a:extLst>
              <a:ext uri="{FF2B5EF4-FFF2-40B4-BE49-F238E27FC236}">
                <a16:creationId xmlns:a16="http://schemas.microsoft.com/office/drawing/2014/main" id="{D2692F4E-B42C-C112-0BFC-48C86C6C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575" y="3429000"/>
            <a:ext cx="2215896" cy="22158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80EDF8-657A-C29A-2AB2-A072D0C15EB9}"/>
              </a:ext>
            </a:extLst>
          </p:cNvPr>
          <p:cNvSpPr txBox="1"/>
          <p:nvPr/>
        </p:nvSpPr>
        <p:spPr>
          <a:xfrm>
            <a:off x="946451" y="5657085"/>
            <a:ext cx="26821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Oswaldo – 64 </a:t>
            </a:r>
            <a:r>
              <a:rPr lang="en-US" dirty="0" err="1"/>
              <a:t>anos</a:t>
            </a:r>
            <a:r>
              <a:rPr lang="en-US" dirty="0"/>
              <a:t> - </a:t>
            </a:r>
            <a:r>
              <a:rPr lang="en-US" dirty="0" err="1"/>
              <a:t>Advogado</a:t>
            </a:r>
            <a:endParaRPr lang="en-US" dirty="0"/>
          </a:p>
        </p:txBody>
      </p:sp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A822D2AC-CFD9-190A-F340-20A4E1AFC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8050" y="3428999"/>
            <a:ext cx="2215897" cy="22158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DDF894-55CF-FB74-0E33-03A7CBBE58F3}"/>
              </a:ext>
            </a:extLst>
          </p:cNvPr>
          <p:cNvSpPr txBox="1"/>
          <p:nvPr/>
        </p:nvSpPr>
        <p:spPr>
          <a:xfrm>
            <a:off x="4194677" y="5669133"/>
            <a:ext cx="3802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Flora Margarida - 76 – </a:t>
            </a:r>
            <a:r>
              <a:rPr lang="en-US" dirty="0" err="1"/>
              <a:t>Aposentada</a:t>
            </a:r>
            <a:r>
              <a:rPr lang="en-US" dirty="0"/>
              <a:t>/</a:t>
            </a:r>
            <a:r>
              <a:rPr lang="en-US" dirty="0" err="1"/>
              <a:t>Autônoma</a:t>
            </a:r>
            <a:endParaRPr lang="en-US" dirty="0"/>
          </a:p>
        </p:txBody>
      </p:sp>
      <p:pic>
        <p:nvPicPr>
          <p:cNvPr id="9" name="Picture 8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2A45C3A-A56D-3BA5-CD7D-E8960BC69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1972" y="3429000"/>
            <a:ext cx="2215897" cy="2215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C25709-3360-3273-84ED-6886CF32BEC2}"/>
              </a:ext>
            </a:extLst>
          </p:cNvPr>
          <p:cNvSpPr txBox="1"/>
          <p:nvPr/>
        </p:nvSpPr>
        <p:spPr>
          <a:xfrm>
            <a:off x="8899585" y="5643334"/>
            <a:ext cx="2521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Marcos Antônio - 61 - Médico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/>
              <a:t>PROPOSTA DE SOLUÇÃO | OBJETIVOS</a:t>
            </a: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body" idx="1"/>
          </p:nvPr>
        </p:nvSpPr>
        <p:spPr>
          <a:xfrm>
            <a:off x="1024128" y="2095024"/>
            <a:ext cx="10648387" cy="417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Nosso objetivo é criar um sistema de fácil acessibilidade, onde o público de idade avançada possa encontrar informações legítimas de seu interesse e aprender a se proteger contra golpes online. </a:t>
            </a:r>
          </a:p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lang="pt-BR" dirty="0">
              <a:solidFill>
                <a:srgbClr val="4C4D4D"/>
              </a:solidFill>
              <a:latin typeface="-apple-system"/>
            </a:endParaRPr>
          </a:p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O sistema terá seções explicativas sobre temas como:</a:t>
            </a:r>
          </a:p>
          <a:p>
            <a:pPr marL="43434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Educação Digital; </a:t>
            </a:r>
          </a:p>
          <a:p>
            <a:pPr marL="43434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Verificação de Links e Emails;</a:t>
            </a:r>
          </a:p>
          <a:p>
            <a:pPr marL="43434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Filtros de Conteúdo;</a:t>
            </a:r>
          </a:p>
          <a:p>
            <a:pPr marL="43434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Compartilhamento Seguro de Informações;</a:t>
            </a:r>
          </a:p>
          <a:p>
            <a:pPr marL="43434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4C4D4D"/>
                </a:solidFill>
                <a:effectLst/>
                <a:latin typeface="-apple-system"/>
              </a:rPr>
              <a:t>Além de outras funcionalidades.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/>
              <a:t>HISTÓRIAS DE USUÁRIOS E REQUISITOS</a:t>
            </a:r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dirty="0"/>
              <a:t>Histórias de Usuários</a:t>
            </a:r>
            <a:endParaRPr dirty="0"/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dirty="0"/>
              <a:t>Eu Como um usuário idoso que utiliza aplicativos como WhatsApp e Facebook Gostaria de ter um guia passo a passo dentro da aplicação SOFIA Para aprender a identificar perfis falsos e golpes comumente aplicados nessas redes sociais.</a:t>
            </a: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rPr lang="pt-BR" dirty="0"/>
              <a:t>Requisitos Funcionais</a:t>
            </a:r>
            <a:endParaRPr dirty="0"/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b="0" i="0" dirty="0">
                <a:solidFill>
                  <a:srgbClr val="212529"/>
                </a:solidFill>
                <a:effectLst/>
                <a:latin typeface="-apple-system"/>
              </a:rPr>
              <a:t>Permitir que o usuário realize buscas através de palavras-chave.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rPr lang="pt-BR" dirty="0"/>
              <a:t>Requisitos Não Funcionais</a:t>
            </a:r>
            <a:endParaRPr dirty="0"/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b="0" i="0" dirty="0">
                <a:solidFill>
                  <a:srgbClr val="212529"/>
                </a:solidFill>
                <a:effectLst/>
                <a:latin typeface="-apple-system"/>
              </a:rPr>
              <a:t>O sistema deve processar requisições do usuário em no máximo 5s.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/>
              <a:t>PROJETO DA INTERFACE</a:t>
            </a:r>
            <a:endParaRPr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7FCC463-98C0-ADC7-7F4B-8A556B9F8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51" y="1980670"/>
            <a:ext cx="3603428" cy="25624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6F54DB7C-150B-BEA0-899E-16B2F3820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617" y="1980670"/>
            <a:ext cx="3603428" cy="25624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A white rectangular object with black text&#10;&#10;Description automatically generated">
            <a:extLst>
              <a:ext uri="{FF2B5EF4-FFF2-40B4-BE49-F238E27FC236}">
                <a16:creationId xmlns:a16="http://schemas.microsoft.com/office/drawing/2014/main" id="{84AB675A-A7A4-769D-342A-69E5D2B601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1883" y="1980670"/>
            <a:ext cx="3603428" cy="25624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METODOLOGIA</a:t>
            </a:r>
            <a:endParaRPr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1"/>
          </p:nvPr>
        </p:nvSpPr>
        <p:spPr>
          <a:xfrm>
            <a:off x="255823" y="1981738"/>
            <a:ext cx="5840177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dirty="0"/>
              <a:t>Utilizamos o processo de Design Thinking e Scrum.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BR" dirty="0"/>
              <a:t>Através das ferramentas:</a:t>
            </a:r>
          </a:p>
          <a:p>
            <a:pPr marL="34290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dirty="0"/>
              <a:t>Miro; </a:t>
            </a:r>
          </a:p>
          <a:p>
            <a:pPr marL="342900">
              <a:spcBef>
                <a:spcPts val="0"/>
              </a:spcBef>
              <a:buSzPts val="2200"/>
              <a:buFont typeface="Arial" panose="020B0604020202020204" pitchFamily="34" charset="0"/>
              <a:buChar char="•"/>
            </a:pPr>
            <a:r>
              <a:rPr lang="pt-BR" dirty="0"/>
              <a:t>GitHub Projects (Kanban);</a:t>
            </a:r>
          </a:p>
          <a:p>
            <a:pPr marL="342900">
              <a:spcBef>
                <a:spcPts val="0"/>
              </a:spcBef>
              <a:buClr>
                <a:schemeClr val="tx1"/>
              </a:buClr>
              <a:buSzPts val="2200"/>
              <a:buFont typeface="Arial" panose="020B0604020202020204" pitchFamily="34" charset="0"/>
              <a:buChar char="•"/>
            </a:pPr>
            <a:endParaRPr lang="pt-BR" dirty="0"/>
          </a:p>
          <a:p>
            <a:pPr marL="0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dirty="0"/>
              <a:t>Dividimos os papéis da seguinte forma: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sz="2200" dirty="0"/>
              <a:t>Scrum Master: Victor Guimarães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sz="2200" dirty="0"/>
              <a:t>Product Owner: Fernanda Sabino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sz="2200" dirty="0"/>
              <a:t>Desenvolvedor: Lucas Ledsham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sz="2200" dirty="0"/>
              <a:t>Desenvolvedor: Kelvin Mendes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endParaRPr lang="pt-BR" sz="2200" dirty="0"/>
          </a:p>
          <a:p>
            <a:pPr marL="0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dirty="0"/>
              <a:t>Desenvolvemos o protótipo interativo através da </a:t>
            </a:r>
          </a:p>
          <a:p>
            <a:pPr marL="0" indent="0">
              <a:spcBef>
                <a:spcPts val="0"/>
              </a:spcBef>
              <a:buClr>
                <a:schemeClr val="tx1"/>
              </a:buClr>
              <a:buSzPts val="2200"/>
              <a:buNone/>
            </a:pPr>
            <a:r>
              <a:rPr lang="pt-BR" dirty="0"/>
              <a:t>ferramenta Figma.</a:t>
            </a: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9CB2BF0-7D9C-CCBC-060D-F5E2C7A3F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1738"/>
            <a:ext cx="5952744" cy="37723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 txBox="1"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PROJETO SOFIA</a:t>
            </a:r>
            <a:endParaRPr dirty="0"/>
          </a:p>
        </p:txBody>
      </p:sp>
      <p:sp>
        <p:nvSpPr>
          <p:cNvPr id="140" name="Google Shape;140;p8"/>
          <p:cNvSpPr txBox="1">
            <a:spLocks noGrp="1"/>
          </p:cNvSpPr>
          <p:nvPr>
            <p:ph type="body" idx="1"/>
          </p:nvPr>
        </p:nvSpPr>
        <p:spPr>
          <a:xfrm>
            <a:off x="8610600" y="4960138"/>
            <a:ext cx="3200400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 b="1" dirty="0"/>
              <a:t>Equipe</a:t>
            </a:r>
            <a:endParaRPr b="1" dirty="0"/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Lucas </a:t>
            </a:r>
            <a:r>
              <a:rPr lang="en-US" dirty="0" err="1"/>
              <a:t>Ledsham</a:t>
            </a:r>
            <a:endParaRPr lang="en-US" dirty="0"/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Fernanda Sabino</a:t>
            </a:r>
            <a:endParaRPr lang="en-US" dirty="0"/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Victor Guimarães</a:t>
            </a:r>
          </a:p>
          <a:p>
            <a:pPr marL="285750" lvl="0" indent="-28575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pt-BR" dirty="0"/>
              <a:t>Kelvin Mendes</a:t>
            </a:r>
            <a:endParaRPr lang="en-US" dirty="0"/>
          </a:p>
        </p:txBody>
      </p:sp>
      <p:pic>
        <p:nvPicPr>
          <p:cNvPr id="141" name="Google Shape;141;p8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24994" b="24994"/>
          <a:stretch/>
        </p:blipFill>
        <p:spPr>
          <a:xfrm>
            <a:off x="0" y="-1"/>
            <a:ext cx="12188952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egral">
  <a:themeElements>
    <a:clrScheme name="Integral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381</Words>
  <Application>Microsoft Office PowerPoint</Application>
  <PresentationFormat>Widescreen</PresentationFormat>
  <Paragraphs>51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Noto Sans Symbols</vt:lpstr>
      <vt:lpstr>Twentieth Century</vt:lpstr>
      <vt:lpstr>Integral</vt:lpstr>
      <vt:lpstr>PROJETO SOFIA</vt:lpstr>
      <vt:lpstr>CONTEXTO DO PROBLEMA</vt:lpstr>
      <vt:lpstr>PÚBLICO-ALVO | PERSONAS</vt:lpstr>
      <vt:lpstr>PROPOSTA DE SOLUÇÃO | OBJETIVOS</vt:lpstr>
      <vt:lpstr>HISTÓRIAS DE USUÁRIOS E REQUISITOS</vt:lpstr>
      <vt:lpstr>PROJETO DA INTERFACE</vt:lpstr>
      <vt:lpstr>METODOLOGIA</vt:lpstr>
      <vt:lpstr>PROJETO SOFIA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SOFIA</dc:title>
  <dc:creator>Rommel Carneiro</dc:creator>
  <cp:lastModifiedBy>Mendes, Kelvin</cp:lastModifiedBy>
  <cp:revision>1</cp:revision>
  <dcterms:created xsi:type="dcterms:W3CDTF">2022-04-05T03:20:00Z</dcterms:created>
  <dcterms:modified xsi:type="dcterms:W3CDTF">2024-04-23T16:10:18Z</dcterms:modified>
</cp:coreProperties>
</file>